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CC36C6-9649-4C72-8D0D-245BBC2F0180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8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4</a:t>
            </a:r>
          </a:p>
          <a:p>
            <a:r>
              <a:rPr lang="nl-NL" dirty="0" smtClean="0"/>
              <a:t>Paragraaf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43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Ontgiftingsorgaan</a:t>
            </a:r>
            <a:r>
              <a:rPr lang="nl-NL" dirty="0" smtClean="0"/>
              <a:t> van het lichaam</a:t>
            </a:r>
          </a:p>
          <a:p>
            <a:r>
              <a:rPr lang="nl-NL" dirty="0" smtClean="0"/>
              <a:t>Breekt stoffen af</a:t>
            </a:r>
          </a:p>
          <a:p>
            <a:r>
              <a:rPr lang="nl-NL" dirty="0" smtClean="0"/>
              <a:t>Zet stoffen om</a:t>
            </a:r>
          </a:p>
          <a:p>
            <a:r>
              <a:rPr lang="nl-NL" dirty="0" smtClean="0"/>
              <a:t>Overtollige eiwitten worden afgebroken tot ureum</a:t>
            </a:r>
          </a:p>
          <a:p>
            <a:r>
              <a:rPr lang="nl-NL" dirty="0" smtClean="0"/>
              <a:t>Slaat glucose op als glycogeen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0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Middelen die sportprestaties verbeteren</a:t>
            </a:r>
          </a:p>
          <a:p>
            <a:pPr lvl="1"/>
            <a:r>
              <a:rPr lang="nl-NL" dirty="0" smtClean="0"/>
              <a:t>Amfetamine (stimulerende stof zorgt voor minder vermoeidheid)</a:t>
            </a:r>
          </a:p>
          <a:p>
            <a:pPr lvl="1"/>
            <a:r>
              <a:rPr lang="nl-NL" dirty="0" smtClean="0"/>
              <a:t>Anabole steroïden (zorgt voor spiergroei)</a:t>
            </a:r>
          </a:p>
          <a:p>
            <a:pPr lvl="1"/>
            <a:r>
              <a:rPr lang="nl-NL" dirty="0" smtClean="0"/>
              <a:t>Bloeddoping (extra bloed toedienen voor wedstrijd, epo zorgt voor aanmaak rode bloedcellen)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741290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04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doping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Onvruchtbaarheid</a:t>
            </a:r>
          </a:p>
          <a:p>
            <a:r>
              <a:rPr lang="nl-NL" dirty="0" smtClean="0"/>
              <a:t>Hoge bloeddruk</a:t>
            </a:r>
          </a:p>
          <a:p>
            <a:r>
              <a:rPr lang="nl-NL" dirty="0" smtClean="0"/>
              <a:t>Hartinfarct</a:t>
            </a:r>
          </a:p>
          <a:p>
            <a:r>
              <a:rPr lang="nl-NL" dirty="0" smtClean="0"/>
              <a:t>herseninfarct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31272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6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Stimulerende middelen (xtc, cafeïne)</a:t>
            </a:r>
          </a:p>
          <a:p>
            <a:r>
              <a:rPr lang="nl-NL" dirty="0" smtClean="0"/>
              <a:t>Verdovende middelen (heroïne, alcohol)</a:t>
            </a:r>
          </a:p>
          <a:p>
            <a:r>
              <a:rPr lang="nl-NL" dirty="0" err="1" smtClean="0"/>
              <a:t>Bewustzijnsveranderende</a:t>
            </a:r>
            <a:r>
              <a:rPr lang="nl-NL" dirty="0" smtClean="0"/>
              <a:t> middelen (lsd, paddo’s)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122712" cy="20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drugs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Verslaving</a:t>
            </a:r>
          </a:p>
          <a:p>
            <a:pPr lvl="1"/>
            <a:r>
              <a:rPr lang="nl-NL" dirty="0" smtClean="0"/>
              <a:t>Geestelijke afhankelijkheid</a:t>
            </a:r>
          </a:p>
          <a:p>
            <a:pPr lvl="1"/>
            <a:r>
              <a:rPr lang="nl-NL" dirty="0" smtClean="0"/>
              <a:t>Lichamelijke afhankelijkheid</a:t>
            </a:r>
          </a:p>
          <a:p>
            <a:pPr lvl="1"/>
            <a:r>
              <a:rPr lang="nl-NL" dirty="0" smtClean="0"/>
              <a:t>Ontwenningsverschijnselen bij afkicken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79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drugs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Wordt gelet op de afhankelijkheid van de drugs en risico op gezondheid</a:t>
            </a:r>
          </a:p>
          <a:p>
            <a:pPr lvl="1"/>
            <a:r>
              <a:rPr lang="nl-NL" dirty="0" smtClean="0"/>
              <a:t>Softdrugs</a:t>
            </a:r>
          </a:p>
          <a:p>
            <a:pPr lvl="1"/>
            <a:r>
              <a:rPr lang="nl-NL" dirty="0" smtClean="0"/>
              <a:t>Harddrugs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885306" cy="17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3232020" cy="18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 t/m 5 af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81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 paragraaf 4</a:t>
            </a:r>
          </a:p>
          <a:p>
            <a:r>
              <a:rPr lang="nl-NL" dirty="0" smtClean="0"/>
              <a:t>Uitleg paragraaf 5</a:t>
            </a:r>
          </a:p>
          <a:p>
            <a:r>
              <a:rPr lang="nl-NL" dirty="0" smtClean="0"/>
              <a:t>Afmaken paragraaf 1, 2, 3, 4 en 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28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Uitscheidingsstelsel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3600400" cy="37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9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nieren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Nieren filteren bloed </a:t>
            </a:r>
          </a:p>
          <a:p>
            <a:r>
              <a:rPr lang="nl-NL" dirty="0" smtClean="0"/>
              <a:t>Maken urine van water en afvalstoffen</a:t>
            </a:r>
          </a:p>
          <a:p>
            <a:r>
              <a:rPr lang="nl-NL" dirty="0" smtClean="0"/>
              <a:t>Via de urineleider wordt de urine naar de urineblaas vervoerd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50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 nieren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Nierbekken</a:t>
            </a:r>
          </a:p>
          <a:p>
            <a:r>
              <a:rPr lang="nl-NL" dirty="0" smtClean="0"/>
              <a:t>Niermerg</a:t>
            </a:r>
          </a:p>
          <a:p>
            <a:r>
              <a:rPr lang="nl-NL" dirty="0" smtClean="0"/>
              <a:t>Nierschors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08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Nierschors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buitenste laag van de nier</a:t>
            </a:r>
          </a:p>
          <a:p>
            <a:r>
              <a:rPr lang="nl-NL" dirty="0" smtClean="0"/>
              <a:t>Plek waar urine wordt gevormd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20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Niermerg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>Lopen trechters doorheen om de urine te vervoeren naar de nierbekken.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Nierbekken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Verzamelpunt van urine. </a:t>
            </a:r>
          </a:p>
          <a:p>
            <a:r>
              <a:rPr lang="nl-NL" dirty="0" smtClean="0"/>
              <a:t>Vanuit nierbekken loopt de urineleider. </a:t>
            </a:r>
          </a:p>
          <a:p>
            <a:r>
              <a:rPr lang="nl-NL" dirty="0" smtClean="0"/>
              <a:t>De urineleider loopt van de nier naar de blaas.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69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Werking van de nier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het bloed zitten afvalproducten: ureum (lever), overtollige stoffen, overbodige stoffen. </a:t>
            </a:r>
          </a:p>
          <a:p>
            <a:r>
              <a:rPr lang="nl-NL" dirty="0" smtClean="0"/>
              <a:t>In de nier zitten filters</a:t>
            </a:r>
          </a:p>
          <a:p>
            <a:r>
              <a:rPr lang="nl-NL" dirty="0" smtClean="0"/>
              <a:t>Filteren de stoffen uit het bloed</a:t>
            </a:r>
          </a:p>
          <a:p>
            <a:r>
              <a:rPr lang="nl-NL" dirty="0" smtClean="0"/>
              <a:t>Er ontstaat vloeistof (urine)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83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3845</TotalTime>
  <Words>258</Words>
  <Application>Microsoft Office PowerPoint</Application>
  <PresentationFormat>Diavoorstelling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Austin</vt:lpstr>
      <vt:lpstr>Hoofdstuk 8</vt:lpstr>
      <vt:lpstr>Wat gaan we doen vandaag?</vt:lpstr>
      <vt:lpstr>Uitscheidingsstelsel</vt:lpstr>
      <vt:lpstr>De nieren </vt:lpstr>
      <vt:lpstr>Bouw nieren</vt:lpstr>
      <vt:lpstr>Nierschors</vt:lpstr>
      <vt:lpstr>Niermerg</vt:lpstr>
      <vt:lpstr>Nierbekken </vt:lpstr>
      <vt:lpstr>Werking van de nier</vt:lpstr>
      <vt:lpstr>Lever </vt:lpstr>
      <vt:lpstr>Doping</vt:lpstr>
      <vt:lpstr>Risico’s doping </vt:lpstr>
      <vt:lpstr>Drugs</vt:lpstr>
      <vt:lpstr>Gevolgen drugs</vt:lpstr>
      <vt:lpstr>Soorten drugs</vt:lpstr>
      <vt:lpstr>Huiswerk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Bioloei</dc:title>
  <dc:creator>marloes kemna</dc:creator>
  <cp:lastModifiedBy>marloes kemna</cp:lastModifiedBy>
  <cp:revision>22</cp:revision>
  <dcterms:created xsi:type="dcterms:W3CDTF">2015-04-13T05:37:47Z</dcterms:created>
  <dcterms:modified xsi:type="dcterms:W3CDTF">2015-10-09T05:52:57Z</dcterms:modified>
</cp:coreProperties>
</file>